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sldIdLst>
    <p:sldId id="258" r:id="rId2"/>
    <p:sldId id="257" r:id="rId3"/>
    <p:sldId id="256" r:id="rId4"/>
    <p:sldId id="260" r:id="rId5"/>
    <p:sldId id="261" r:id="rId6"/>
    <p:sldId id="262" r:id="rId7"/>
    <p:sldId id="264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64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6FC72-0580-49FE-B94A-179A6768AB7D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CC11F-CD2F-4EBE-86B4-7B024DAA4C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431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CC11F-CD2F-4EBE-86B4-7B024DAA4CE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6141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CC11F-CD2F-4EBE-86B4-7B024DAA4CE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61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74567CDB-3773-40E5-AE6D-C6BF20D5382E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4CA7AE8-4609-49B1-88FA-11000C31E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620000" cy="5715000"/>
          </a:xfrm>
        </p:spPr>
        <p:txBody>
          <a:bodyPr>
            <a:normAutofit/>
          </a:bodyPr>
          <a:lstStyle/>
          <a:p>
            <a:pPr algn="ctr"/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 10  ENGLISH CORE</a:t>
            </a:r>
            <a:b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POEM : ANIMALS</a:t>
            </a:r>
            <a:b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WALT WHITMAN</a:t>
            </a:r>
            <a:b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Module 1/1</a:t>
            </a:r>
            <a:b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PREPARED BY KAPIL GAJBHIYE</a:t>
            </a:r>
            <a:b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AECS # 4 RAWATBHATA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5056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7315200" cy="5318760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50000"/>
              </a:lnSpc>
            </a:pPr>
            <a:endParaRPr lang="en-IN" sz="3200" dirty="0" smtClean="0"/>
          </a:p>
          <a:p>
            <a:pPr lvl="0">
              <a:lnSpc>
                <a:spcPct val="150000"/>
              </a:lnSpc>
            </a:pPr>
            <a:r>
              <a:rPr lang="en-IN" sz="3200" dirty="0" smtClean="0"/>
              <a:t>Humans Have Despair And Despondency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IN" sz="3200" dirty="0" smtClean="0"/>
              <a:t>Animals Do Not Cry Out For The Things They Lose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IN" sz="3200" dirty="0" smtClean="0"/>
              <a:t>Animals Do Not Get Involved In Misdeeds 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IN" sz="3200" dirty="0" smtClean="0"/>
              <a:t>They Have No Regret For Anything.</a:t>
            </a:r>
            <a:endParaRPr lang="en-US" sz="3200" dirty="0" smtClean="0"/>
          </a:p>
          <a:p>
            <a:pPr marL="45720" indent="0">
              <a:lnSpc>
                <a:spcPct val="15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661868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1"/>
            <a:ext cx="7315200" cy="4861560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</a:pPr>
            <a:r>
              <a:rPr lang="en-IN" sz="3500" dirty="0" smtClean="0"/>
              <a:t>No Boastful Talk</a:t>
            </a:r>
            <a:endParaRPr lang="en-US" sz="3500" dirty="0" smtClean="0"/>
          </a:p>
          <a:p>
            <a:pPr>
              <a:lnSpc>
                <a:spcPct val="150000"/>
              </a:lnSpc>
            </a:pPr>
            <a:r>
              <a:rPr lang="en-IN" sz="3500" dirty="0" smtClean="0"/>
              <a:t>No Duty To The Almighty</a:t>
            </a:r>
            <a:endParaRPr lang="en-US" sz="3500" dirty="0" smtClean="0"/>
          </a:p>
          <a:p>
            <a:pPr>
              <a:lnSpc>
                <a:spcPct val="150000"/>
              </a:lnSpc>
            </a:pPr>
            <a:r>
              <a:rPr lang="en-IN" sz="3500" dirty="0" smtClean="0"/>
              <a:t>No Purpose </a:t>
            </a:r>
            <a:r>
              <a:rPr lang="en-IN" sz="3500" dirty="0" smtClean="0"/>
              <a:t>Of Wining Other People’s Applause And Popularity</a:t>
            </a:r>
            <a:endParaRPr lang="en-US" sz="3500" dirty="0" smtClean="0"/>
          </a:p>
          <a:p>
            <a:pPr>
              <a:lnSpc>
                <a:spcPct val="150000"/>
              </a:lnSpc>
            </a:pPr>
            <a:r>
              <a:rPr lang="en-IN" sz="3500" dirty="0" smtClean="0"/>
              <a:t>Animals Are Never Dissatisfied Like Humans</a:t>
            </a:r>
            <a:endParaRPr lang="en-US" sz="3500" dirty="0" smtClean="0"/>
          </a:p>
          <a:p>
            <a:pPr>
              <a:lnSpc>
                <a:spcPct val="150000"/>
              </a:lnSpc>
            </a:pPr>
            <a:r>
              <a:rPr lang="en-IN" sz="3500" dirty="0" smtClean="0"/>
              <a:t>Contented With Whatever They Have</a:t>
            </a:r>
            <a:endParaRPr lang="en-US" sz="35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0779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1"/>
            <a:ext cx="7315200" cy="5166360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en-IN" sz="3200" dirty="0" smtClean="0"/>
              <a:t>No Hierarchy In </a:t>
            </a:r>
            <a:r>
              <a:rPr lang="en-IN" sz="3200" dirty="0" smtClean="0"/>
              <a:t>the World </a:t>
            </a:r>
            <a:r>
              <a:rPr lang="en-IN" sz="3200" dirty="0" smtClean="0"/>
              <a:t>Of Animal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IN" sz="3200" dirty="0" smtClean="0"/>
              <a:t>One Inferior Nor Is Any One Superior.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IN" sz="3200" dirty="0" smtClean="0"/>
              <a:t>No One More Important Or Insignificant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IN" sz="3200" dirty="0" smtClean="0"/>
              <a:t>No One More Important Or Insignificant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IN" sz="3200" dirty="0" smtClean="0"/>
              <a:t>They Practice The Principle Of Equality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IN" sz="3200" dirty="0" smtClean="0"/>
              <a:t>Never Extremely Happy Or Sad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4263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1"/>
            <a:ext cx="7315200" cy="5090160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en-IN" sz="2800" dirty="0" smtClean="0"/>
              <a:t>They Are Honest In Exhibiting Their Relations To Other Animals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IN" sz="2800" dirty="0" smtClean="0"/>
              <a:t>Walt Whitman Takes To Contemplation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IN" sz="2800" dirty="0" smtClean="0"/>
              <a:t>Got All Those Wonderful Qualities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IN" sz="2800" dirty="0" smtClean="0"/>
              <a:t>Lost Those Qualities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IN" sz="2800" dirty="0" smtClean="0"/>
              <a:t>Human Beings Did Possess Those Qualities Viz. Truthfulness, Innocence, </a:t>
            </a:r>
            <a:r>
              <a:rPr lang="en-IN" sz="2800" dirty="0" smtClean="0"/>
              <a:t>Kindness etc.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IN" sz="2800" dirty="0" smtClean="0"/>
              <a:t>They Turned Over To The Animals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203414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152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IN" b="1" dirty="0"/>
              <a:t>FIGURES OF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1"/>
            <a:ext cx="7315200" cy="40995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en-IN" b="1" dirty="0" smtClean="0"/>
              <a:t>Repetition</a:t>
            </a:r>
            <a:r>
              <a:rPr lang="en-IN" b="1" dirty="0"/>
              <a:t>:</a:t>
            </a:r>
            <a:r>
              <a:rPr lang="en-IN" dirty="0"/>
              <a:t> Repetition of words/phrases/line(s) in the poem is called Repetition.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IN" b="1" dirty="0"/>
              <a:t>Examples</a:t>
            </a:r>
            <a:r>
              <a:rPr lang="en-IN" dirty="0"/>
              <a:t>: 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IN" dirty="0"/>
              <a:t>1. I stand and look at them long and long </a:t>
            </a:r>
            <a:r>
              <a:rPr lang="en-IN" dirty="0" smtClean="0"/>
              <a:t>      2</a:t>
            </a:r>
            <a:r>
              <a:rPr lang="en-IN" dirty="0"/>
              <a:t>. They do not…………   3. Not one is………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IN" b="1" dirty="0" smtClean="0"/>
              <a:t>Alliteration</a:t>
            </a:r>
            <a:r>
              <a:rPr lang="en-IN" b="1" dirty="0"/>
              <a:t>:</a:t>
            </a:r>
            <a:r>
              <a:rPr lang="en-IN" dirty="0"/>
              <a:t> It is the repetition of a consonant sound at the beginning of words in the same line.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IN" b="1" dirty="0"/>
              <a:t>Examples: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IN" dirty="0" smtClean="0"/>
              <a:t>I </a:t>
            </a:r>
            <a:r>
              <a:rPr lang="en-IN" dirty="0"/>
              <a:t>wonder where </a:t>
            </a:r>
            <a:r>
              <a:rPr lang="en-IN" b="1" dirty="0"/>
              <a:t>t</a:t>
            </a:r>
            <a:r>
              <a:rPr lang="en-IN" dirty="0"/>
              <a:t>hey get </a:t>
            </a:r>
            <a:r>
              <a:rPr lang="en-IN" b="1" dirty="0"/>
              <a:t>t</a:t>
            </a:r>
            <a:r>
              <a:rPr lang="en-IN" dirty="0"/>
              <a:t>hose </a:t>
            </a:r>
            <a:r>
              <a:rPr lang="en-IN" b="1" dirty="0"/>
              <a:t>t</a:t>
            </a:r>
            <a:r>
              <a:rPr lang="en-IN" dirty="0"/>
              <a:t>okens.</a:t>
            </a:r>
            <a:endParaRPr lang="en-US" dirty="0"/>
          </a:p>
          <a:p>
            <a:pPr>
              <a:lnSpc>
                <a:spcPct val="16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5293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315200" cy="4191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b="1" dirty="0"/>
              <a:t>Personification:</a:t>
            </a:r>
            <a:r>
              <a:rPr lang="en-IN" dirty="0"/>
              <a:t> It is a figure of speech wherein </a:t>
            </a:r>
            <a:r>
              <a:rPr lang="en-IN" dirty="0" smtClean="0"/>
              <a:t>non-living things </a:t>
            </a:r>
            <a:r>
              <a:rPr lang="en-IN" dirty="0"/>
              <a:t>are assigned humanly qualities. Almost every line has </a:t>
            </a:r>
            <a:r>
              <a:rPr lang="en-IN" dirty="0" smtClean="0"/>
              <a:t>personification in the poem.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IN" b="1" dirty="0"/>
              <a:t>Examples</a:t>
            </a:r>
            <a:r>
              <a:rPr lang="en-IN" dirty="0"/>
              <a:t>: 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en-IN" dirty="0" smtClean="0"/>
              <a:t>They </a:t>
            </a:r>
            <a:r>
              <a:rPr lang="en-IN" dirty="0"/>
              <a:t>do not….. sweat and whine …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en-IN" dirty="0"/>
              <a:t>They do not.. lie awake</a:t>
            </a:r>
            <a:r>
              <a:rPr lang="en-IN" dirty="0" smtClean="0"/>
              <a:t>…….</a:t>
            </a:r>
          </a:p>
          <a:p>
            <a:pPr>
              <a:lnSpc>
                <a:spcPct val="150000"/>
              </a:lnSpc>
            </a:pPr>
            <a:r>
              <a:rPr lang="en-IN" dirty="0"/>
              <a:t>..they are so placid and self-</a:t>
            </a:r>
            <a:r>
              <a:rPr lang="en-IN" dirty="0" err="1"/>
              <a:t>contain’d</a:t>
            </a:r>
            <a:r>
              <a:rPr lang="en-IN" dirty="0"/>
              <a:t>.</a:t>
            </a:r>
            <a:endParaRPr lang="en-US" dirty="0"/>
          </a:p>
          <a:p>
            <a:pPr marL="45720" lvl="0" indent="0">
              <a:lnSpc>
                <a:spcPct val="150000"/>
              </a:lnSpc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2576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315200" cy="3539527"/>
          </a:xfrm>
        </p:spPr>
        <p:txBody>
          <a:bodyPr/>
          <a:lstStyle/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				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346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914400"/>
            <a:ext cx="7467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POEM: ANIMAL BY WALT WHITMAN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812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510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981200" y="228600"/>
            <a:ext cx="5562600" cy="47244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386670"/>
          </a:xfrm>
        </p:spPr>
        <p:txBody>
          <a:bodyPr>
            <a:normAutofit fontScale="92500"/>
          </a:bodyPr>
          <a:lstStyle/>
          <a:p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sz="2800" dirty="0" smtClean="0"/>
              <a:t>POET: WALT WHITMAN (AMERICAN POET)</a:t>
            </a:r>
          </a:p>
          <a:p>
            <a:pPr algn="ctr"/>
            <a:r>
              <a:rPr lang="en-US" sz="2800" dirty="0" smtClean="0"/>
              <a:t>1819-1892</a:t>
            </a: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600"/>
            <a:ext cx="5562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4205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 of Walt Whitman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239000" cy="4114799"/>
          </a:xfrm>
        </p:spPr>
        <p:txBody>
          <a:bodyPr>
            <a:normAutofit fontScale="92500" lnSpcReduction="10000"/>
          </a:bodyPr>
          <a:lstStyle/>
          <a:p>
            <a:pPr marL="320040" lvl="1" indent="0">
              <a:buNone/>
            </a:pPr>
            <a:r>
              <a:rPr lang="en-US" sz="3000" dirty="0" smtClean="0"/>
              <a:t>		</a:t>
            </a:r>
          </a:p>
          <a:p>
            <a:pPr lvl="1">
              <a:buFont typeface="Wingdings" pitchFamily="2" charset="2"/>
              <a:buChar char="Ø"/>
            </a:pPr>
            <a:r>
              <a:rPr lang="en-US" sz="3000" dirty="0" smtClean="0"/>
              <a:t> American </a:t>
            </a:r>
            <a:r>
              <a:rPr lang="en-US" sz="3000" dirty="0"/>
              <a:t>– Influential Writer</a:t>
            </a:r>
          </a:p>
          <a:p>
            <a:pPr marL="45720" indent="0">
              <a:buNone/>
            </a:pPr>
            <a:r>
              <a:rPr lang="en-US" sz="3200" dirty="0"/>
              <a:t>	 </a:t>
            </a:r>
            <a:r>
              <a:rPr lang="en-US" sz="3200" dirty="0" smtClean="0"/>
              <a:t>	</a:t>
            </a:r>
          </a:p>
          <a:p>
            <a:pPr lvl="1">
              <a:buFont typeface="Wingdings" pitchFamily="2" charset="2"/>
              <a:buChar char="Ø"/>
            </a:pPr>
            <a:r>
              <a:rPr lang="en-US" sz="3000" dirty="0" smtClean="0"/>
              <a:t> Poet, </a:t>
            </a:r>
            <a:r>
              <a:rPr lang="en-US" sz="3000" dirty="0"/>
              <a:t>Essayist &amp; </a:t>
            </a:r>
            <a:r>
              <a:rPr lang="en-US" sz="3000" dirty="0" smtClean="0"/>
              <a:t>Journalist</a:t>
            </a:r>
          </a:p>
          <a:p>
            <a:pPr marL="320040" lvl="1" indent="0">
              <a:buNone/>
            </a:pPr>
            <a:r>
              <a:rPr lang="en-US" sz="3000" dirty="0" smtClean="0"/>
              <a:t>	</a:t>
            </a:r>
          </a:p>
          <a:p>
            <a:pPr lvl="1">
              <a:buFont typeface="Wingdings" pitchFamily="2" charset="2"/>
              <a:buChar char="Ø"/>
            </a:pPr>
            <a:r>
              <a:rPr lang="en-US" sz="3000" dirty="0"/>
              <a:t> </a:t>
            </a:r>
            <a:r>
              <a:rPr lang="en-US" sz="3200" dirty="0" smtClean="0"/>
              <a:t>Humanist </a:t>
            </a:r>
          </a:p>
          <a:p>
            <a:pPr marL="320040" lvl="1" indent="0">
              <a:buNone/>
            </a:pP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Transition Poet</a:t>
            </a:r>
          </a:p>
          <a:p>
            <a:pPr lvl="1">
              <a:buFont typeface="Wingdings" pitchFamily="2" charset="2"/>
              <a:buChar char="Ø"/>
            </a:pPr>
            <a:endParaRPr lang="en-US" sz="32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620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1"/>
            <a:ext cx="7315200" cy="1066799"/>
          </a:xfrm>
        </p:spPr>
        <p:txBody>
          <a:bodyPr/>
          <a:lstStyle/>
          <a:p>
            <a:r>
              <a:rPr lang="en-US" dirty="0" smtClean="0"/>
              <a:t> Famous Poems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315200" cy="4495800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</a:t>
            </a:r>
            <a:r>
              <a:rPr lang="en-US" sz="2400" b="1" dirty="0" smtClean="0"/>
              <a:t>O Captain! My Captain!</a:t>
            </a:r>
          </a:p>
          <a:p>
            <a:pPr>
              <a:buFont typeface="Wingdings" pitchFamily="2" charset="2"/>
              <a:buChar char="Ø"/>
            </a:pPr>
            <a:endParaRPr lang="en-US" sz="2400" b="1" dirty="0" smtClean="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 O Me! O Life! </a:t>
            </a:r>
          </a:p>
          <a:p>
            <a:pPr marL="45720" indent="0">
              <a:buNone/>
            </a:pPr>
            <a:endParaRPr lang="en-US" sz="2400" b="1" dirty="0" smtClean="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Out of the Cradle Endlessly Rocking</a:t>
            </a:r>
          </a:p>
          <a:p>
            <a:pPr marL="45720" indent="0">
              <a:buNone/>
            </a:pPr>
            <a:endParaRPr lang="en-US" sz="2400" b="1" dirty="0" smtClean="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I Hear America Singing</a:t>
            </a:r>
          </a:p>
          <a:p>
            <a:pPr marL="45720" indent="0">
              <a:buNone/>
            </a:pPr>
            <a:endParaRPr lang="en-US" sz="2400" b="1" dirty="0" smtClean="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Out of Rolling Ocean the Crowd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259161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Key </a:t>
            </a:r>
            <a:r>
              <a:rPr lang="en-US" sz="3600" dirty="0" smtClean="0"/>
              <a:t>Ideas </a:t>
            </a:r>
            <a:r>
              <a:rPr lang="en-US" sz="3600" dirty="0" smtClean="0"/>
              <a:t>of the Poem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315200" cy="472440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2800" dirty="0" smtClean="0"/>
              <a:t>Animals </a:t>
            </a:r>
            <a:r>
              <a:rPr lang="en-US" sz="2800" dirty="0" smtClean="0"/>
              <a:t>Are Far Better </a:t>
            </a:r>
            <a:r>
              <a:rPr lang="en-US" sz="2800" dirty="0" smtClean="0"/>
              <a:t>Than Human Beings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Human Beings Are Greedy And  Jealous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Animals Are Calm And Composed 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IN" sz="2800" dirty="0" smtClean="0"/>
              <a:t>They Are Self-controlled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IN" sz="2800" dirty="0" smtClean="0"/>
              <a:t>Own Virtues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541937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228600"/>
            <a:ext cx="7315200" cy="1154097"/>
          </a:xfrm>
        </p:spPr>
        <p:txBody>
          <a:bodyPr/>
          <a:lstStyle/>
          <a:p>
            <a:r>
              <a:rPr lang="en-US" dirty="0" smtClean="0"/>
              <a:t>Animals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524000"/>
            <a:ext cx="7162800" cy="4953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I think I could turn and live with animals, they are</a:t>
            </a:r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dirty="0" smtClean="0"/>
              <a:t>			so placid and self-</a:t>
            </a:r>
            <a:r>
              <a:rPr lang="en-US" dirty="0" err="1" smtClean="0"/>
              <a:t>contain’d</a:t>
            </a:r>
            <a:r>
              <a:rPr lang="en-US" dirty="0" smtClean="0"/>
              <a:t>  </a:t>
            </a:r>
          </a:p>
          <a:p>
            <a:pPr marL="45720" indent="0">
              <a:buNone/>
            </a:pPr>
            <a:r>
              <a:rPr lang="en-US" dirty="0" smtClean="0"/>
              <a:t>I stand and look at them long and long.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They do not sweat and whine about their condition,</a:t>
            </a:r>
          </a:p>
          <a:p>
            <a:pPr marL="45720" indent="0">
              <a:buNone/>
            </a:pPr>
            <a:r>
              <a:rPr lang="en-US" dirty="0" smtClean="0"/>
              <a:t>They do not lie awake in the dark and weep for their sins,</a:t>
            </a:r>
          </a:p>
          <a:p>
            <a:pPr marL="45720" indent="0">
              <a:buNone/>
            </a:pPr>
            <a:r>
              <a:rPr lang="en-US" dirty="0" smtClean="0"/>
              <a:t>They do not make me sick discussing their duty to God,</a:t>
            </a:r>
          </a:p>
          <a:p>
            <a:pPr marL="45720" indent="0">
              <a:buNone/>
            </a:pPr>
            <a:r>
              <a:rPr lang="en-US" dirty="0" smtClean="0"/>
              <a:t>Not one is dissatisfied, not one is demented with</a:t>
            </a:r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dirty="0" smtClean="0"/>
              <a:t>			the mania of owning things, </a:t>
            </a:r>
          </a:p>
          <a:p>
            <a:pPr marL="45720" indent="0">
              <a:buNone/>
            </a:pPr>
            <a:r>
              <a:rPr lang="en-US" dirty="0" smtClean="0"/>
              <a:t>Not one kneels to another, nor to his kind that</a:t>
            </a:r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dirty="0" smtClean="0"/>
              <a:t>			lived thousands of years ago,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096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315200" cy="4419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Not one is respectable or unhappy over the whole earth.</a:t>
            </a:r>
          </a:p>
          <a:p>
            <a:pPr marL="45720" indent="0">
              <a:buNone/>
            </a:pPr>
            <a:r>
              <a:rPr lang="en-US" dirty="0" smtClean="0"/>
              <a:t>So they show their relations to me and I accept them.</a:t>
            </a:r>
          </a:p>
          <a:p>
            <a:pPr marL="45720" indent="0">
              <a:buNone/>
            </a:pPr>
            <a:r>
              <a:rPr lang="en-US" dirty="0" smtClean="0"/>
              <a:t>They bring me tokens of myself, they evince</a:t>
            </a:r>
          </a:p>
          <a:p>
            <a:pPr marL="45720" indent="0">
              <a:buNone/>
            </a:pPr>
            <a:r>
              <a:rPr lang="en-US" dirty="0" smtClean="0"/>
              <a:t>Them plainly in their possession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I wonder where they get those tokens,</a:t>
            </a:r>
          </a:p>
          <a:p>
            <a:pPr marL="45720" indent="0">
              <a:buNone/>
            </a:pPr>
            <a:r>
              <a:rPr lang="en-US" dirty="0" smtClean="0"/>
              <a:t>Did I pass that way huge times ago and negligently drop them?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				Walt Whitman</a:t>
            </a:r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dirty="0" smtClean="0"/>
              <a:t>	(From ‘Song of Myself’ in Leaves of Grass)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4805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315200" cy="1154097"/>
          </a:xfrm>
        </p:spPr>
        <p:txBody>
          <a:bodyPr/>
          <a:lstStyle/>
          <a:p>
            <a:r>
              <a:rPr lang="en-US" dirty="0" smtClean="0"/>
              <a:t>Explanation of the Poem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1"/>
            <a:ext cx="7315200" cy="4480560"/>
          </a:xfrm>
        </p:spPr>
        <p:txBody>
          <a:bodyPr>
            <a:normAutofit/>
          </a:bodyPr>
          <a:lstStyle/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Poet’s Wish: To Turn To Animals &amp; To Join The </a:t>
            </a:r>
            <a:r>
              <a:rPr lang="en-IN" sz="2800" dirty="0" smtClean="0"/>
              <a:t>Company Of Animals</a:t>
            </a:r>
            <a:endParaRPr lang="en-US" sz="2800" dirty="0" smtClean="0"/>
          </a:p>
          <a:p>
            <a:r>
              <a:rPr lang="en-IN" sz="2800" dirty="0" smtClean="0"/>
              <a:t> Animals Possess Virtues Like Peacefulness And Self-restraint</a:t>
            </a:r>
            <a:endParaRPr lang="en-US" sz="2800" dirty="0" smtClean="0"/>
          </a:p>
          <a:p>
            <a:r>
              <a:rPr lang="en-IN" sz="2800" dirty="0" smtClean="0"/>
              <a:t>Greed For Worldly Possessions And Achievements</a:t>
            </a:r>
            <a:endParaRPr lang="en-US" sz="2800" dirty="0" smtClean="0"/>
          </a:p>
          <a:p>
            <a:r>
              <a:rPr lang="en-IN" sz="2800" dirty="0" smtClean="0"/>
              <a:t>Fascinated By Their Self-contained Nature</a:t>
            </a:r>
            <a:endParaRPr lang="en-US" sz="2800" dirty="0" smtClean="0"/>
          </a:p>
          <a:p>
            <a:r>
              <a:rPr lang="en-IN" sz="2800" dirty="0" smtClean="0"/>
              <a:t>Content In Their Own Lives</a:t>
            </a:r>
            <a:endParaRPr lang="en-US" sz="2800" dirty="0" smtClean="0"/>
          </a:p>
          <a:p>
            <a:pPr marL="4572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757871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273</TotalTime>
  <Words>459</Words>
  <Application>Microsoft Office PowerPoint</Application>
  <PresentationFormat>On-screen Show (4:3)</PresentationFormat>
  <Paragraphs>104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Perspective</vt:lpstr>
      <vt:lpstr>CLASS 10  ENGLISH CORE  POEM : ANIMALS BY WALT WHITMAN  Module 1/1  PREPARED BY KAPIL GAJBHIYE AECS # 4 RAWATBHATA</vt:lpstr>
      <vt:lpstr>POEM: ANIMAL BY WALT WHITMAN</vt:lpstr>
      <vt:lpstr>Slide 3</vt:lpstr>
      <vt:lpstr>Introduction of Walt Whitman </vt:lpstr>
      <vt:lpstr> Famous Poems</vt:lpstr>
      <vt:lpstr>Key Ideas of the Poem</vt:lpstr>
      <vt:lpstr>Animals</vt:lpstr>
      <vt:lpstr>Slide 8</vt:lpstr>
      <vt:lpstr>Explanation of the Poem</vt:lpstr>
      <vt:lpstr>Slide 10</vt:lpstr>
      <vt:lpstr>Slide 11</vt:lpstr>
      <vt:lpstr>Slide 12</vt:lpstr>
      <vt:lpstr>Slide 13</vt:lpstr>
      <vt:lpstr> FIGURES OF SPEECH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29</cp:revision>
  <dcterms:created xsi:type="dcterms:W3CDTF">2020-10-16T12:35:21Z</dcterms:created>
  <dcterms:modified xsi:type="dcterms:W3CDTF">2020-10-21T05:03:07Z</dcterms:modified>
</cp:coreProperties>
</file>